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3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 descr="青工QG4900 封皮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5270"/>
            <a:ext cx="9144000" cy="61674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26211" cy="61926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8329" y="116632"/>
            <a:ext cx="9232330" cy="626469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97533" cy="62373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1974" cy="62373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1974" cy="62373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4754" cy="623731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</cp:revision>
  <dcterms:modified xsi:type="dcterms:W3CDTF">2022-12-05T02:27:02Z</dcterms:modified>
</cp:coreProperties>
</file>